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E3C3-3CDD-C29D-A6D4-925841EDD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E6C9C-31A2-3660-8668-B6F0AC2D9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CF9C5-3194-6DC3-E5D2-F3160C74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3E81D-7C63-A23C-25DE-B49ABA90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FAF29-0C14-BF70-99E7-F6A0C96B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D4512-DB96-ABAE-BF3A-A16042BC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1DE56-7F62-FE67-981A-44EA21759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415CC-A261-7AA1-E7FB-73D92613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56636-D2D9-8406-A4A6-D3B06FA31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E8FFD-2E14-0E3B-4EB5-F2810F58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4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593C2-076D-9822-D7F7-EE0CC71B1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33A09-2936-4C08-AED1-6B7FE6624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80AC9-7CA3-7C37-F2C2-50B482B1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1F64B-80A4-97D1-0DD5-2254EFEA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F21A-3EB8-5D9B-4BC8-F6BB2585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7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56F40-1736-4216-96F9-C5FA37B1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9374-B4EF-CB28-5D44-FEA3BD44C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56A5F-B6A1-7B57-8058-CCA3E501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B9279-AA3C-B26B-6FE3-9FC5E7AE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96C99-BC45-9002-5963-F37AC38A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E7EB-D6DF-4E4C-E6F1-E368DC52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323FA-378B-A210-9660-83072CDC2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D7876-EBF8-ECF0-C6F3-722CE2804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91F14-0361-3901-E9D6-F2D68B8C1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34C8F-5DBB-3C5B-1417-54C78BA4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7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C1FB1-6166-9941-8036-34C9FC47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0F843-AE27-10C8-6199-6FFEEB8F3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728B8-8F73-B273-2327-50B67E653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75979-7874-8475-B730-02EAF3F1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13F82-4FD9-BCF2-2C85-FE9B724E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19031-6D9B-3D1A-D9D1-1CE72139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3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901C5-6FE9-3427-A532-3DFC208A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1BCEC-3F35-548C-4356-2E2BFBD00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2E1A5-86DE-F3E5-3AB6-5588ABDD6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5DD3B-7005-113B-B0C1-553BD2815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EB86C4-22B4-9178-027E-FF224AED2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69E61-4E3C-7B72-D94C-A0D1A84B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4B7F49-303F-DE80-70EB-5A0ACDBF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AF0DBA-1830-0F35-BBE2-6759D5942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1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EB23C-F525-874E-F433-AADFCE7A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6F923-7D76-623A-FFEC-49E2ABAC1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B8BD1-31F4-9D08-3FCE-34E40359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607E1-E0BC-AED4-C7D9-98372ED14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5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6D4BF-77F5-F0AA-8FDD-4EE544973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FCC5FB-BE62-2BAE-6B79-F4F4AA8F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3EA5B-F692-FF00-5420-B07157399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4E9F5-BD75-E970-93DD-C38AF190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B339A-80D9-F4B1-78BB-BD97019A6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4CD1D-2BAD-E203-CF0A-E99FB8C04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32A76-87BC-3A3C-5EB8-DD483C27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2B344-FA42-E50F-CF01-B3B67D27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05B36-E4CD-C022-96AB-E2E87F26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7FFC-B154-9009-05BD-DF8721475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F0A9CE-2D0F-DB2C-4304-0386866D6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9AA18-FEC4-8BFF-4B50-78B79B290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119CF-88FC-F9F6-FF00-10CD5CAD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24753-DE70-3C27-2ED7-2796395D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29D38-AB07-B2E9-EC00-B1BF7067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3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348FB-05AD-DE4F-14A1-3318E54DC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E744A-AD2B-ED62-0AA8-94F48136F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9BD80-2411-692F-3114-CF382CAB2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6B94-EAED-4FC8-BA27-A77A3FF94AE1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4F273-E277-803F-D7D7-839FA4371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A775F-5799-390A-9253-758D67557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5E1D6-8118-4853-8A78-3E32839D0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1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DDCF-BBF4-002E-9ADC-2F40F0137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6270"/>
            <a:ext cx="9144000" cy="1052624"/>
          </a:xfrm>
        </p:spPr>
        <p:txBody>
          <a:bodyPr>
            <a:normAutofit/>
          </a:bodyPr>
          <a:lstStyle/>
          <a:p>
            <a:r>
              <a:rPr lang="fa-IR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ahoma" pitchFamily="34" charset="0"/>
                <a:cs typeface="B Titr" pitchFamily="2" charset="-78"/>
              </a:rPr>
              <a:t>عنوان مقاله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A4B70-0693-A9F3-1533-C98EB31A7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6605"/>
            <a:ext cx="9144000" cy="723014"/>
          </a:xfrm>
        </p:spPr>
        <p:txBody>
          <a:bodyPr/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B Titr" pitchFamily="2" charset="-78"/>
              </a:rPr>
              <a:t>نویسنده / نويسندگان: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757B8B-CE93-4716-EB36-F323E7F29227}"/>
              </a:ext>
            </a:extLst>
          </p:cNvPr>
          <p:cNvSpPr txBox="1"/>
          <p:nvPr/>
        </p:nvSpPr>
        <p:spPr>
          <a:xfrm>
            <a:off x="4793510" y="3926497"/>
            <a:ext cx="260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B Titr" pitchFamily="2" charset="-78"/>
              </a:rPr>
              <a:t>ارائه‌دهنده: 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2B36F63-E7D2-712B-8478-67DDB4069E2D}"/>
              </a:ext>
            </a:extLst>
          </p:cNvPr>
          <p:cNvSpPr txBox="1">
            <a:spLocks/>
          </p:cNvSpPr>
          <p:nvPr/>
        </p:nvSpPr>
        <p:spPr bwMode="auto">
          <a:xfrm>
            <a:off x="3674397" y="4682906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fa-IR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  <a:cs typeface="B Titr" pitchFamily="2" charset="-78"/>
              </a:rPr>
              <a:t>کد مقاله: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BBB0F9-BAC9-03FB-1B1F-158DAF1D5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45"/>
            <a:ext cx="12189204" cy="16634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643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6FE05A1-BBD3-AD54-0CF7-D65DED36D6CA}"/>
              </a:ext>
            </a:extLst>
          </p:cNvPr>
          <p:cNvSpPr txBox="1"/>
          <p:nvPr/>
        </p:nvSpPr>
        <p:spPr>
          <a:xfrm>
            <a:off x="5436334" y="1232117"/>
            <a:ext cx="60977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B Titr" pitchFamily="2" charset="-78"/>
              </a:rPr>
              <a:t>تشکر و قدردانی</a:t>
            </a:r>
          </a:p>
        </p:txBody>
      </p:sp>
    </p:spTree>
    <p:extLst>
      <p:ext uri="{BB962C8B-B14F-4D97-AF65-F5344CB8AC3E}">
        <p14:creationId xmlns:p14="http://schemas.microsoft.com/office/powerpoint/2010/main" val="241629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1D81355-44B8-159E-848A-C311377F554B}"/>
              </a:ext>
            </a:extLst>
          </p:cNvPr>
          <p:cNvSpPr txBox="1"/>
          <p:nvPr/>
        </p:nvSpPr>
        <p:spPr>
          <a:xfrm>
            <a:off x="5648887" y="1727608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B Titr" pitchFamily="2" charset="-78"/>
              </a:rPr>
              <a:t>عناوین اصلی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B Titr" pitchFamily="2" charset="-78"/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730BA61E-B85B-D5EC-C309-6DBD0E32E1FE}"/>
              </a:ext>
            </a:extLst>
          </p:cNvPr>
          <p:cNvSpPr txBox="1">
            <a:spLocks/>
          </p:cNvSpPr>
          <p:nvPr/>
        </p:nvSpPr>
        <p:spPr bwMode="auto">
          <a:xfrm>
            <a:off x="1774825" y="2384287"/>
            <a:ext cx="8642350" cy="4291530"/>
          </a:xfrm>
          <a:prstGeom prst="rect">
            <a:avLst/>
          </a:prstGeom>
          <a:noFill/>
          <a:ln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چکیده </a:t>
            </a:r>
          </a:p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مقدمه و هدف</a:t>
            </a:r>
          </a:p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تئوری و پیشینه تحقیق</a:t>
            </a:r>
          </a:p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مواد و روشها</a:t>
            </a:r>
          </a:p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نتايج و بحث</a:t>
            </a:r>
          </a:p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نتيجه گيري و پيشنهادات</a:t>
            </a:r>
          </a:p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منابع</a:t>
            </a:r>
            <a:endParaRPr kumimoji="1" lang="fa-IR" altLang="en-US" sz="2400" b="1" dirty="0"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BBFB6A-C93C-7A44-BFF9-5FA5E7EF9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8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642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5D0FB89-30B9-F9ED-ACFF-1F58CB2C1168}"/>
              </a:ext>
            </a:extLst>
          </p:cNvPr>
          <p:cNvSpPr txBox="1"/>
          <p:nvPr/>
        </p:nvSpPr>
        <p:spPr>
          <a:xfrm>
            <a:off x="5643231" y="1667284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B Titr" pitchFamily="2" charset="-78"/>
              </a:rPr>
              <a:t>چکیده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F78A726-E265-23B6-6D4D-B3FF50248FEE}"/>
              </a:ext>
            </a:extLst>
          </p:cNvPr>
          <p:cNvSpPr txBox="1">
            <a:spLocks/>
          </p:cNvSpPr>
          <p:nvPr/>
        </p:nvSpPr>
        <p:spPr bwMode="auto">
          <a:xfrm>
            <a:off x="1774825" y="2280059"/>
            <a:ext cx="8642350" cy="4321175"/>
          </a:xfrm>
          <a:prstGeom prst="rect">
            <a:avLst/>
          </a:prstGeom>
          <a:noFill/>
          <a:ln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در این خلاصه مقاله ارائه می گردد.</a:t>
            </a:r>
            <a:endParaRPr kumimoji="1" lang="fa-IR" altLang="en-US" sz="2400" b="1"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A4078D-F7EE-D9A4-89CA-8ABDE989B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168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27A1F4-11DD-19A0-AE63-01A27689AEF7}"/>
              </a:ext>
            </a:extLst>
          </p:cNvPr>
          <p:cNvSpPr txBox="1"/>
          <p:nvPr/>
        </p:nvSpPr>
        <p:spPr>
          <a:xfrm>
            <a:off x="5728291" y="1787398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B Titr" pitchFamily="2" charset="-78"/>
              </a:rPr>
              <a:t>مقدمه و هدف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343A471-C538-B512-57C6-D8CCA7655AA2}"/>
              </a:ext>
            </a:extLst>
          </p:cNvPr>
          <p:cNvSpPr txBox="1">
            <a:spLocks/>
          </p:cNvSpPr>
          <p:nvPr/>
        </p:nvSpPr>
        <p:spPr bwMode="auto">
          <a:xfrm>
            <a:off x="1622543" y="2352048"/>
            <a:ext cx="8642350" cy="4321175"/>
          </a:xfrm>
          <a:prstGeom prst="rect">
            <a:avLst/>
          </a:prstGeom>
          <a:noFill/>
          <a:ln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در این قسمت مقدمه و هدف تحقیق ارائه می گردد.</a:t>
            </a:r>
            <a:endParaRPr kumimoji="1" lang="fa-IR" altLang="en-US" sz="2400" b="1" dirty="0"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148C86-2536-BE7B-4233-50FCD4142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17873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56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823627D-75FC-4577-25AB-A4B4F0679C33}"/>
              </a:ext>
            </a:extLst>
          </p:cNvPr>
          <p:cNvSpPr txBox="1"/>
          <p:nvPr/>
        </p:nvSpPr>
        <p:spPr>
          <a:xfrm>
            <a:off x="5696393" y="1775653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B Titr" pitchFamily="2" charset="-78"/>
              </a:rPr>
              <a:t>تئوری و پیشینه تحقیق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2A6D635-82F0-EC3C-DE41-121B59E0A913}"/>
              </a:ext>
            </a:extLst>
          </p:cNvPr>
          <p:cNvSpPr txBox="1">
            <a:spLocks/>
          </p:cNvSpPr>
          <p:nvPr/>
        </p:nvSpPr>
        <p:spPr bwMode="auto">
          <a:xfrm>
            <a:off x="1646401" y="2360428"/>
            <a:ext cx="8642350" cy="4321175"/>
          </a:xfrm>
          <a:prstGeom prst="rect">
            <a:avLst/>
          </a:prstGeom>
          <a:noFill/>
          <a:ln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در این قسمت تئوری و پیشینه تحقیق ارائه می گردد.</a:t>
            </a:r>
            <a:endParaRPr kumimoji="1" lang="fa-IR" altLang="en-US" sz="2400" b="1" dirty="0"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74CD23-4538-FF38-318C-0CB713E1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8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059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FB0878A-69D0-90F5-4AC4-6DA4CEAC8A44}"/>
              </a:ext>
            </a:extLst>
          </p:cNvPr>
          <p:cNvSpPr txBox="1"/>
          <p:nvPr/>
        </p:nvSpPr>
        <p:spPr>
          <a:xfrm>
            <a:off x="5675128" y="1694054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B Titr" pitchFamily="2" charset="-78"/>
              </a:rPr>
              <a:t>مواد و روشها 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B5F245F-335E-0978-3FD5-C14E9C310454}"/>
              </a:ext>
            </a:extLst>
          </p:cNvPr>
          <p:cNvSpPr txBox="1">
            <a:spLocks/>
          </p:cNvSpPr>
          <p:nvPr/>
        </p:nvSpPr>
        <p:spPr bwMode="auto">
          <a:xfrm>
            <a:off x="1774825" y="2309682"/>
            <a:ext cx="8642350" cy="4321175"/>
          </a:xfrm>
          <a:prstGeom prst="rect">
            <a:avLst/>
          </a:prstGeom>
          <a:noFill/>
          <a:ln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در این قسمت مواد و روشهای تحقیق ارائه می گردد.</a:t>
            </a:r>
            <a:endParaRPr kumimoji="1" lang="fa-IR" altLang="en-US" sz="2400" b="1" dirty="0"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3B4B5A-DE08-2798-11E9-BADF98B9F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32"/>
            <a:ext cx="12192000" cy="168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105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F9408F-C018-AB13-94E2-4874CDE9F1EB}"/>
              </a:ext>
            </a:extLst>
          </p:cNvPr>
          <p:cNvSpPr txBox="1"/>
          <p:nvPr/>
        </p:nvSpPr>
        <p:spPr>
          <a:xfrm>
            <a:off x="5611333" y="1765013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B Titr" pitchFamily="2" charset="-78"/>
              </a:rPr>
              <a:t>نتایج و بحث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112E01A-55E5-42A0-BBA0-BAF7784F050C}"/>
              </a:ext>
            </a:extLst>
          </p:cNvPr>
          <p:cNvSpPr txBox="1">
            <a:spLocks/>
          </p:cNvSpPr>
          <p:nvPr/>
        </p:nvSpPr>
        <p:spPr bwMode="auto">
          <a:xfrm>
            <a:off x="1873575" y="2347625"/>
            <a:ext cx="8642350" cy="4321175"/>
          </a:xfrm>
          <a:prstGeom prst="rect">
            <a:avLst/>
          </a:prstGeom>
          <a:noFill/>
          <a:ln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در این قسمت نتایج و بحث تحقیق ارائه می گردد.</a:t>
            </a:r>
            <a:endParaRPr kumimoji="1" lang="fa-IR" altLang="en-US" sz="2400" b="1" dirty="0"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B45256-A3A2-B0D5-887B-91AE46606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8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872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09F17D-2325-3F14-0B23-C4125A692F51}"/>
              </a:ext>
            </a:extLst>
          </p:cNvPr>
          <p:cNvSpPr txBox="1"/>
          <p:nvPr/>
        </p:nvSpPr>
        <p:spPr>
          <a:xfrm>
            <a:off x="5717658" y="1731995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B Titr" pitchFamily="2" charset="-78"/>
              </a:rPr>
              <a:t>نتیجه‌گیری و پیشنهادات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ED0F32B-75B3-EB96-D779-652DFC2E38A9}"/>
              </a:ext>
            </a:extLst>
          </p:cNvPr>
          <p:cNvSpPr txBox="1">
            <a:spLocks/>
          </p:cNvSpPr>
          <p:nvPr/>
        </p:nvSpPr>
        <p:spPr bwMode="auto">
          <a:xfrm>
            <a:off x="989901" y="2353482"/>
            <a:ext cx="10393960" cy="4280897"/>
          </a:xfrm>
          <a:prstGeom prst="rect">
            <a:avLst/>
          </a:prstGeom>
          <a:noFill/>
          <a:ln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kumimoji="1" lang="fa-IR" altLang="en-US" sz="24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در این قسمت نتیجه گیری و پیشنهادات تحقیق ارائه می گردد.</a:t>
            </a:r>
            <a:endParaRPr kumimoji="1" lang="fa-IR" altLang="en-US" sz="2400" b="1" dirty="0"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FC4E0E-D4F1-A08D-83F5-3EBD5508A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685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1287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FE4BC3D-A82D-E3E6-D674-9D1F23C1E85A}"/>
              </a:ext>
            </a:extLst>
          </p:cNvPr>
          <p:cNvSpPr txBox="1"/>
          <p:nvPr/>
        </p:nvSpPr>
        <p:spPr>
          <a:xfrm>
            <a:off x="5632598" y="1733116"/>
            <a:ext cx="60977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B Titr" pitchFamily="2" charset="-78"/>
              </a:rPr>
              <a:t>منابع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A1CA90E2-8ADF-8060-6539-FD8B8579D488}"/>
              </a:ext>
            </a:extLst>
          </p:cNvPr>
          <p:cNvSpPr txBox="1">
            <a:spLocks/>
          </p:cNvSpPr>
          <p:nvPr/>
        </p:nvSpPr>
        <p:spPr bwMode="auto">
          <a:xfrm>
            <a:off x="1774825" y="2417279"/>
            <a:ext cx="8642350" cy="4321175"/>
          </a:xfrm>
          <a:prstGeom prst="rect">
            <a:avLst/>
          </a:prstGeom>
          <a:noFill/>
          <a:ln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ü"/>
            </a:pPr>
            <a:r>
              <a:rPr kumimoji="1" lang="fa-IR" altLang="en-US" sz="2400" b="1">
                <a:latin typeface="Times New Roman" panose="02020603050405020304" pitchFamily="18" charset="0"/>
                <a:cs typeface="B Nazanin" panose="00000400000000000000" pitchFamily="2" charset="-78"/>
              </a:rPr>
              <a:t>در این قسمت بصورت اختیاری بخشی از منابع موجود در مقاله عنوان می گردد.</a:t>
            </a:r>
            <a:endParaRPr kumimoji="1" lang="fa-IR" altLang="en-US" sz="2400" b="1" dirty="0"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9925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132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Office Theme</vt:lpstr>
      <vt:lpstr>عنوان مقاله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ap</dc:creator>
  <cp:lastModifiedBy>ICSD</cp:lastModifiedBy>
  <cp:revision>4</cp:revision>
  <dcterms:created xsi:type="dcterms:W3CDTF">2023-02-21T05:49:59Z</dcterms:created>
  <dcterms:modified xsi:type="dcterms:W3CDTF">2023-12-16T06:51:25Z</dcterms:modified>
</cp:coreProperties>
</file>